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1" r:id="rId4"/>
    <p:sldId id="263" r:id="rId5"/>
    <p:sldId id="259" r:id="rId6"/>
    <p:sldId id="258" r:id="rId7"/>
    <p:sldId id="264" r:id="rId8"/>
    <p:sldId id="265" r:id="rId9"/>
    <p:sldId id="266" r:id="rId10"/>
    <p:sldId id="267" r:id="rId11"/>
    <p:sldId id="262" r:id="rId12"/>
    <p:sldId id="269" r:id="rId13"/>
    <p:sldId id="271" r:id="rId14"/>
    <p:sldId id="273" r:id="rId15"/>
    <p:sldId id="274" r:id="rId16"/>
    <p:sldId id="275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0D69EC-97C6-4605-ACC9-EB8C8F4DE6A4}" v="1" dt="2023-02-02T14:59:22.3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7897" autoAdjust="0"/>
  </p:normalViewPr>
  <p:slideViewPr>
    <p:cSldViewPr snapToGrid="0">
      <p:cViewPr varScale="1">
        <p:scale>
          <a:sx n="101" d="100"/>
          <a:sy n="101" d="100"/>
        </p:scale>
        <p:origin x="9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Camila Pereyra" userId="d845e14f-0275-4180-9126-9822cc65e4d6" providerId="ADAL" clId="{150D69EC-97C6-4605-ACC9-EB8C8F4DE6A4}"/>
    <pc:docChg chg="custSel modSld">
      <pc:chgData name="DSA - Camila Pereyra" userId="d845e14f-0275-4180-9126-9822cc65e4d6" providerId="ADAL" clId="{150D69EC-97C6-4605-ACC9-EB8C8F4DE6A4}" dt="2023-02-02T15:05:05.242" v="77" actId="20577"/>
      <pc:docMkLst>
        <pc:docMk/>
      </pc:docMkLst>
      <pc:sldChg chg="modSp mod">
        <pc:chgData name="DSA - Camila Pereyra" userId="d845e14f-0275-4180-9126-9822cc65e4d6" providerId="ADAL" clId="{150D69EC-97C6-4605-ACC9-EB8C8F4DE6A4}" dt="2023-02-02T14:51:11.890" v="0" actId="790"/>
        <pc:sldMkLst>
          <pc:docMk/>
          <pc:sldMk cId="159001644" sldId="256"/>
        </pc:sldMkLst>
        <pc:spChg chg="mod">
          <ac:chgData name="DSA - Camila Pereyra" userId="d845e14f-0275-4180-9126-9822cc65e4d6" providerId="ADAL" clId="{150D69EC-97C6-4605-ACC9-EB8C8F4DE6A4}" dt="2023-02-02T14:51:11.890" v="0" actId="790"/>
          <ac:spMkLst>
            <pc:docMk/>
            <pc:sldMk cId="159001644" sldId="256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150D69EC-97C6-4605-ACC9-EB8C8F4DE6A4}" dt="2023-02-02T14:54:24.538" v="23" actId="790"/>
        <pc:sldMkLst>
          <pc:docMk/>
          <pc:sldMk cId="8789614" sldId="257"/>
        </pc:sldMkLst>
        <pc:spChg chg="mod">
          <ac:chgData name="DSA - Camila Pereyra" userId="d845e14f-0275-4180-9126-9822cc65e4d6" providerId="ADAL" clId="{150D69EC-97C6-4605-ACC9-EB8C8F4DE6A4}" dt="2023-02-02T14:54:24.538" v="23" actId="790"/>
          <ac:spMkLst>
            <pc:docMk/>
            <pc:sldMk cId="8789614" sldId="257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150D69EC-97C6-4605-ACC9-EB8C8F4DE6A4}" dt="2023-02-02T14:58:19.739" v="58" actId="20577"/>
        <pc:sldMkLst>
          <pc:docMk/>
          <pc:sldMk cId="160779019" sldId="259"/>
        </pc:sldMkLst>
        <pc:spChg chg="mod">
          <ac:chgData name="DSA - Camila Pereyra" userId="d845e14f-0275-4180-9126-9822cc65e4d6" providerId="ADAL" clId="{150D69EC-97C6-4605-ACC9-EB8C8F4DE6A4}" dt="2023-02-02T14:58:19.739" v="58" actId="20577"/>
          <ac:spMkLst>
            <pc:docMk/>
            <pc:sldMk cId="160779019" sldId="259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150D69EC-97C6-4605-ACC9-EB8C8F4DE6A4}" dt="2023-02-02T14:56:11.272" v="34" actId="790"/>
        <pc:sldMkLst>
          <pc:docMk/>
          <pc:sldMk cId="1339415276" sldId="261"/>
        </pc:sldMkLst>
        <pc:spChg chg="mod">
          <ac:chgData name="DSA - Camila Pereyra" userId="d845e14f-0275-4180-9126-9822cc65e4d6" providerId="ADAL" clId="{150D69EC-97C6-4605-ACC9-EB8C8F4DE6A4}" dt="2023-02-02T14:56:11.272" v="34" actId="790"/>
          <ac:spMkLst>
            <pc:docMk/>
            <pc:sldMk cId="1339415276" sldId="261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150D69EC-97C6-4605-ACC9-EB8C8F4DE6A4}" dt="2023-02-02T14:57:57.306" v="55" actId="20577"/>
        <pc:sldMkLst>
          <pc:docMk/>
          <pc:sldMk cId="4025347217" sldId="263"/>
        </pc:sldMkLst>
        <pc:spChg chg="mod">
          <ac:chgData name="DSA - Camila Pereyra" userId="d845e14f-0275-4180-9126-9822cc65e4d6" providerId="ADAL" clId="{150D69EC-97C6-4605-ACC9-EB8C8F4DE6A4}" dt="2023-02-02T14:57:57.306" v="55" actId="20577"/>
          <ac:spMkLst>
            <pc:docMk/>
            <pc:sldMk cId="4025347217" sldId="263"/>
            <ac:spMk id="2" creationId="{00000000-0000-0000-0000-000000000000}"/>
          </ac:spMkLst>
        </pc:spChg>
      </pc:sldChg>
      <pc:sldChg chg="modSp">
        <pc:chgData name="DSA - Camila Pereyra" userId="d845e14f-0275-4180-9126-9822cc65e4d6" providerId="ADAL" clId="{150D69EC-97C6-4605-ACC9-EB8C8F4DE6A4}" dt="2023-02-02T14:59:22.338" v="59" actId="20578"/>
        <pc:sldMkLst>
          <pc:docMk/>
          <pc:sldMk cId="3143903366" sldId="265"/>
        </pc:sldMkLst>
        <pc:spChg chg="mod">
          <ac:chgData name="DSA - Camila Pereyra" userId="d845e14f-0275-4180-9126-9822cc65e4d6" providerId="ADAL" clId="{150D69EC-97C6-4605-ACC9-EB8C8F4DE6A4}" dt="2023-02-02T14:59:22.338" v="59" actId="20578"/>
          <ac:spMkLst>
            <pc:docMk/>
            <pc:sldMk cId="3143903366" sldId="265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150D69EC-97C6-4605-ACC9-EB8C8F4DE6A4}" dt="2023-02-02T15:03:39.274" v="75" actId="20577"/>
        <pc:sldMkLst>
          <pc:docMk/>
          <pc:sldMk cId="3191288864" sldId="269"/>
        </pc:sldMkLst>
        <pc:spChg chg="mod">
          <ac:chgData name="DSA - Camila Pereyra" userId="d845e14f-0275-4180-9126-9822cc65e4d6" providerId="ADAL" clId="{150D69EC-97C6-4605-ACC9-EB8C8F4DE6A4}" dt="2023-02-02T15:03:39.274" v="75" actId="20577"/>
          <ac:spMkLst>
            <pc:docMk/>
            <pc:sldMk cId="3191288864" sldId="269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150D69EC-97C6-4605-ACC9-EB8C8F4DE6A4}" dt="2023-02-02T15:05:05.242" v="77" actId="20577"/>
        <pc:sldMkLst>
          <pc:docMk/>
          <pc:sldMk cId="483287017" sldId="274"/>
        </pc:sldMkLst>
        <pc:spChg chg="mod">
          <ac:chgData name="DSA - Camila Pereyra" userId="d845e14f-0275-4180-9126-9822cc65e4d6" providerId="ADAL" clId="{150D69EC-97C6-4605-ACC9-EB8C8F4DE6A4}" dt="2023-02-02T15:05:05.242" v="77" actId="20577"/>
          <ac:spMkLst>
            <pc:docMk/>
            <pc:sldMk cId="483287017" sldId="274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1846B-DCE4-40B9-96CC-77AFD90E59BC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87E22-4EDB-41D0-9C3A-DD0C0CAEBE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0297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187E22-4EDB-41D0-9C3A-DD0C0CAEBEA2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2786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24576" y="4630511"/>
            <a:ext cx="24764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Día 1</a:t>
            </a:r>
          </a:p>
          <a:p>
            <a:r>
              <a:rPr lang="es-419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 vuelta la página</a:t>
            </a: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762000" y="903546"/>
            <a:ext cx="7800975" cy="45638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Dios nunca perderá el sentido de su poder y valor, pero su imagen es manchada cuando somos falsos en nuestra relación con él</a:t>
            </a:r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0931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80253" y="1191403"/>
            <a:ext cx="7801947" cy="47244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s-E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Adán y Eva conocían la historia del conflicto en el cielo y tenían que estar atentos</a:t>
            </a:r>
            <a:r>
              <a:rPr lang="pt-BR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pt-BR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Fueron orientados a </a:t>
            </a:r>
            <a:r>
              <a:rPr lang="es-ES" sz="3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nunca estar lejos uno del otro</a:t>
            </a:r>
            <a:r>
              <a:rPr lang="es-E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fin de no correr riesgo alguno y, si percibían algo extraño, podían clamar por los ángeles del cielo, que prontamente estarían allí para ayudarlos, </a:t>
            </a:r>
            <a:r>
              <a:rPr lang="es-ES" sz="3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nada, absolutamente nada, les ocurriría</a:t>
            </a:r>
            <a:r>
              <a:rPr lang="pt-BR" sz="3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904874" y="741620"/>
            <a:ext cx="8763001" cy="54020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419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Tres lecciones importantes:</a:t>
            </a:r>
          </a:p>
          <a:p>
            <a:pPr marL="514350" indent="-514350" algn="l">
              <a:lnSpc>
                <a:spcPct val="100000"/>
              </a:lnSpc>
              <a:buFont typeface="+mj-lt"/>
              <a:buAutoNum type="arabicPeriod"/>
            </a:pPr>
            <a:endParaRPr lang="es-419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siempre nos orienta con respecto a lo que es importante para nuestra vida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 algn="l">
              <a:lnSpc>
                <a:spcPct val="100000"/>
              </a:lnSpc>
              <a:buFont typeface="+mj-lt"/>
              <a:buAutoNum type="arabicPeriod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Muchos problemas conyugales podrían ser evitados simplemente si el marido y la mujer estuvieran unidos, valorando la compañía uno del otro.</a:t>
            </a: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lnSpc>
                <a:spcPct val="100000"/>
              </a:lnSpc>
              <a:buFont typeface="+mj-lt"/>
              <a:buAutoNum type="arabicPeriod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Valoramos demasiado nuestra independencia. Creemos que tenemos las respuestas y que podemos dominar las situaciones; dejamos de clamar para que los ángeles actúen en nuestro favor y, entonces, fallamos y cosechamos las consecuencias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88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905000" y="1017846"/>
            <a:ext cx="8610600" cy="54020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Adán y Eva fallaron en la prueba del amor y la lealtad, y no demoraron mucho para descubrir que algo había salido muy mal: </a:t>
            </a: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conflicto había llegado a ellos.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primer borrón en la página del libro de sus vidas estaba hecho, afectando la historia de toda la humanidad, afectando las primeras páginas y tantas otras de nuestra vida. Satanás logró secuestrar el mundo, declarándose príncipe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6893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704851" y="655896"/>
            <a:ext cx="6781799" cy="423995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 día, Satanás intentó sacar a Dios del trono </a:t>
            </a:r>
            <a:r>
              <a:rPr lang="es-E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del </a:t>
            </a:r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cielo y no lo logró. Entonces, su meta es sacar a Dios del trono </a:t>
            </a:r>
            <a:r>
              <a:rPr lang="es-E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de </a:t>
            </a:r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nuestra vida</a:t>
            </a:r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979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24379" y="1169857"/>
            <a:ext cx="7786396" cy="484955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quiere rescatarlo del gobierno del enemigo, pero él no va a sacarlo a la fuerza.  Su decisión es decisiva en este conflicto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es-E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EXTENDER </a:t>
            </a:r>
            <a:r>
              <a:rPr lang="es-ES" sz="2800" b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 MANO, O NO, </a:t>
            </a:r>
            <a:r>
              <a:rPr lang="es-E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HACIA            SU RESCATADOR</a:t>
            </a: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dice: “No temas, porque yo estoy contigo; no desmayes, porque yo soy tu Dios</a:t>
            </a:r>
            <a:r>
              <a:rPr lang="pt-BR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  <a:p>
            <a:pPr>
              <a:lnSpc>
                <a:spcPct val="100000"/>
              </a:lnSpc>
            </a:pPr>
            <a:r>
              <a:rPr lang="pt-BR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(Isaías 41:10).</a:t>
            </a:r>
          </a:p>
          <a:p>
            <a:pPr>
              <a:lnSpc>
                <a:spcPct val="100000"/>
              </a:lnSpc>
            </a:pP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287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9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40328" y="1008321"/>
            <a:ext cx="9070522" cy="5402004"/>
          </a:xfrm>
        </p:spPr>
        <p:txBody>
          <a:bodyPr>
            <a:normAutofit/>
          </a:bodyPr>
          <a:lstStyle/>
          <a:p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Según estudios realizados, en el mundo hay </a:t>
            </a:r>
          </a:p>
          <a:p>
            <a:r>
              <a:rPr lang="es-419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más de 129 millones de libros</a:t>
            </a:r>
            <a:r>
              <a:rPr lang="es-419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s-41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419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más vendido de todos los tiempos es la  </a:t>
            </a:r>
            <a:r>
              <a:rPr lang="es-419" sz="43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Biblia,</a:t>
            </a:r>
            <a:r>
              <a:rPr lang="es-41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ya fue traducida a más de </a:t>
            </a: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2.454</a:t>
            </a: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idiomas diferentes.</a:t>
            </a:r>
          </a:p>
          <a:p>
            <a:endParaRPr lang="es-419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Además de contener diversos géneros literarios, </a:t>
            </a: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el inicio de todas las cosas buenas, el porqué de las cosas malas y revela los secretos del futuro.</a:t>
            </a:r>
          </a:p>
        </p:txBody>
      </p:sp>
    </p:spTree>
    <p:extLst>
      <p:ext uri="{BB962C8B-B14F-4D97-AF65-F5344CB8AC3E}">
        <p14:creationId xmlns:p14="http://schemas.microsoft.com/office/powerpoint/2010/main" val="8789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85825" y="808296"/>
            <a:ext cx="7248525" cy="5402004"/>
          </a:xfrm>
        </p:spPr>
        <p:txBody>
          <a:bodyPr>
            <a:noAutofit/>
          </a:bodyPr>
          <a:lstStyle/>
          <a:p>
            <a:pPr algn="l"/>
            <a:r>
              <a:rPr lang="es-419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conflicto de Helena </a:t>
            </a:r>
          </a:p>
          <a:p>
            <a:pPr algn="l"/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¿Aún vale la pena creer en Dios?</a:t>
            </a:r>
          </a:p>
          <a:p>
            <a:pPr algn="l"/>
            <a:endParaRPr lang="es-419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 la vida no puede ser lo que soñamos?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tiene de malo?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¿Son las personas o soy yo el problema?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 todo parece conspirar contra mí? </a:t>
            </a:r>
          </a:p>
          <a:p>
            <a:pPr algn="l"/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</a:pPr>
            <a:r>
              <a:rPr lang="es-419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¿Será que la Biblia tiene la respuesta para las preguntas de Helena?</a:t>
            </a:r>
            <a:endParaRPr lang="es-419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415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019300" y="903546"/>
            <a:ext cx="8010525" cy="5402004"/>
          </a:xfrm>
        </p:spPr>
        <p:txBody>
          <a:bodyPr>
            <a:noAutofit/>
          </a:bodyPr>
          <a:lstStyle/>
          <a:p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las respondió por medio de una parábola, una narrativa de ficción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“El reino de los cielos es semejante a un hombre que sembró buena semilla en su campo; </a:t>
            </a:r>
          </a:p>
          <a:p>
            <a:r>
              <a:rPr lang="es-ES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pero mientras dormían los hombres, vino su enemigo y sembró cizaña entre el trigo, y se fue. </a:t>
            </a:r>
          </a:p>
          <a:p>
            <a:r>
              <a:rPr lang="es-ES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cuando salió la hierba y dio fruto, entonces apareció también la cizaña”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419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(Mateo 13:24-26).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105024" y="1933575"/>
            <a:ext cx="8353425" cy="2981326"/>
          </a:xfrm>
        </p:spPr>
        <p:txBody>
          <a:bodyPr anchor="ctr">
            <a:noAutofit/>
          </a:bodyPr>
          <a:lstStyle/>
          <a:p>
            <a:r>
              <a:rPr lang="es-ES" sz="3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es el buen agricultor</a:t>
            </a:r>
            <a:r>
              <a:rPr lang="pt-BR" sz="3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E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que, para demostrar su amor, plantó la buena semilla; pero al mismo tiempo, hay otro poder en acción. Hay un enemigo que vino y plantó la maldad, </a:t>
            </a:r>
            <a:r>
              <a:rPr lang="es-ES" sz="36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s-E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desgracia, la desilusión y el dolor</a:t>
            </a:r>
            <a:r>
              <a:rPr lang="pt-BR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19150" y="817821"/>
            <a:ext cx="7172325" cy="54020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E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hecho, nuestra historia no es la que Dios deseó para todos nosotros. A él le gustaría que nuestra historia fuera construida con páginas, textos, tramas e imágenes perfectas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676525" y="1675071"/>
            <a:ext cx="6972300" cy="308742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último libro de la Biblia, Apocalipsis, nos cuenta como comenzó todo y explica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qué razón, en las páginas de nuestra vida, hay tanta desilusión, cansancio y dolor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635510" y="1838325"/>
            <a:ext cx="7108565" cy="33718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una sola duda sobre la bondad de Dios permaneciera en el corazón de los ángeles, habría quedado una mala semilla y producido mucha más desgracia en el universo. Por eso, </a:t>
            </a:r>
            <a:r>
              <a:rPr lang="es-ES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el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 del mal fue dejado con vida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3903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3015342" y="1266631"/>
            <a:ext cx="6538233" cy="424815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Nuestro Dios es un Dios de amor y él tiene placer en una relación de amor con sus criaturas cuando ellas lo adoran y lo aman por libre elección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355681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671</Words>
  <Application>Microsoft Office PowerPoint</Application>
  <PresentationFormat>Widescreen</PresentationFormat>
  <Paragraphs>47</Paragraphs>
  <Slides>16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26</cp:revision>
  <dcterms:created xsi:type="dcterms:W3CDTF">2023-01-29T16:27:09Z</dcterms:created>
  <dcterms:modified xsi:type="dcterms:W3CDTF">2023-02-05T17:35:16Z</dcterms:modified>
</cp:coreProperties>
</file>